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localhost:8080/h2-console/" TargetMode="External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39DE18-EB8E-C9CA-CBFE-DC2F1B740781}"/>
              </a:ext>
            </a:extLst>
          </p:cNvPr>
          <p:cNvSpPr txBox="1"/>
          <p:nvPr/>
        </p:nvSpPr>
        <p:spPr>
          <a:xfrm>
            <a:off x="2286000" y="578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http://localhost:8080/h2-console/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550934-36B7-920A-EBB2-87C9E00E5E01}"/>
              </a:ext>
            </a:extLst>
          </p:cNvPr>
          <p:cNvSpPr txBox="1"/>
          <p:nvPr/>
        </p:nvSpPr>
        <p:spPr>
          <a:xfrm>
            <a:off x="3152593" y="6119336"/>
            <a:ext cx="30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jdbc:h2:file:~/</a:t>
            </a:r>
            <a:r>
              <a:rPr lang="it-IT" dirty="0" err="1">
                <a:solidFill>
                  <a:srgbClr val="FF0000"/>
                </a:solidFill>
              </a:rPr>
              <a:t>gestione_db</a:t>
            </a:r>
            <a:r>
              <a:rPr lang="it-IT" dirty="0">
                <a:solidFill>
                  <a:srgbClr val="FF0000"/>
                </a:solidFill>
              </a:rPr>
              <a:t>/data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672</TotalTime>
  <Words>769</Words>
  <Application>Microsoft Office PowerPoint</Application>
  <PresentationFormat>Presentazione su schermo (4:3)</PresentationFormat>
  <Paragraphs>188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46</cp:revision>
  <dcterms:created xsi:type="dcterms:W3CDTF">2013-01-27T09:14:16Z</dcterms:created>
  <dcterms:modified xsi:type="dcterms:W3CDTF">2026-02-18T23:59:06Z</dcterms:modified>
  <cp:category/>
</cp:coreProperties>
</file>